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0693400" cy="6184900"/>
  <p:notesSz cx="10693400" cy="61849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936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1917319"/>
            <a:ext cx="9089390" cy="12988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3463544"/>
            <a:ext cx="7485380" cy="15462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422527"/>
            <a:ext cx="4651629" cy="40820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422527"/>
            <a:ext cx="4651629" cy="40820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34670" y="247396"/>
            <a:ext cx="9624060" cy="98958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422527"/>
            <a:ext cx="9624060" cy="40820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5751957"/>
            <a:ext cx="3421888" cy="309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5751957"/>
            <a:ext cx="2459482" cy="309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4/20/2025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5751957"/>
            <a:ext cx="2459482" cy="3092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6850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90500" y="192087"/>
            <a:ext cx="10312400" cy="58007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</TotalTime>
  <Words>0</Words>
  <Application>Microsoft Office PowerPoint</Application>
  <PresentationFormat>Custom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Soleman Hossain</cp:lastModifiedBy>
  <cp:revision>1</cp:revision>
  <dcterms:created xsi:type="dcterms:W3CDTF">2025-04-20T12:04:56Z</dcterms:created>
  <dcterms:modified xsi:type="dcterms:W3CDTF">2025-04-20T16:01:32Z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2025-04-20T00:00:00Z</vt:filetime>
  </property>
  <property fmtid="{D5CDD505-2E9C-101B-9397-08002B2CF9AE}" pid="3" name="LastSaved">
    <vt:filetime>2025-04-20T00:00:00Z</vt:filetime>
  </property>
  <property fmtid="{D5CDD505-2E9C-101B-9397-08002B2CF9AE}" pid="4" name="Producer">
    <vt:lpwstr>3-Heights(TM) PDF Security Shell 4.8.25.2 (http://www.pdf-tools.com)</vt:lpwstr>
  </property>
</Properties>
</file>